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56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2" r:id="rId64"/>
    <p:sldId id="383" r:id="rId65"/>
    <p:sldId id="384" r:id="rId66"/>
    <p:sldId id="391" r:id="rId67"/>
    <p:sldId id="392" r:id="rId68"/>
    <p:sldId id="393" r:id="rId69"/>
    <p:sldId id="284" r:id="rId70"/>
    <p:sldId id="259" r:id="rId71"/>
    <p:sldId id="296" r:id="rId72"/>
    <p:sldId id="411" r:id="rId73"/>
    <p:sldId id="315" r:id="rId74"/>
    <p:sldId id="316" r:id="rId75"/>
    <p:sldId id="412" r:id="rId76"/>
    <p:sldId id="413" r:id="rId77"/>
    <p:sldId id="414" r:id="rId78"/>
    <p:sldId id="415" r:id="rId79"/>
    <p:sldId id="416" r:id="rId80"/>
    <p:sldId id="419" r:id="rId81"/>
    <p:sldId id="417" r:id="rId82"/>
    <p:sldId id="307" r:id="rId83"/>
    <p:sldId id="418" r:id="rId84"/>
    <p:sldId id="314" r:id="rId85"/>
    <p:sldId id="309" r:id="rId86"/>
    <p:sldId id="262" r:id="rId87"/>
    <p:sldId id="263" r:id="rId88"/>
    <p:sldId id="317" r:id="rId89"/>
    <p:sldId id="318" r:id="rId90"/>
    <p:sldId id="299" r:id="rId91"/>
    <p:sldId id="260" r:id="rId92"/>
    <p:sldId id="319" r:id="rId9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1" autoAdjust="0"/>
  </p:normalViewPr>
  <p:slideViewPr>
    <p:cSldViewPr>
      <p:cViewPr>
        <p:scale>
          <a:sx n="60" d="100"/>
          <a:sy n="60" d="100"/>
        </p:scale>
        <p:origin x="-3084" y="-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graphics.</a:t>
            </a:r>
            <a:r>
              <a:rPr lang="en-US" baseline="0" dirty="0" smtClean="0"/>
              <a:t>  Still more general GPU architecture to come, but the focus will be a on graphics for a bit.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</a:t>
            </a:r>
            <a:r>
              <a:rPr lang="en-US" baseline="0" dirty="0" smtClean="0"/>
              <a:t> lighting on right.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http.developer.nvidia.com/CgTutorial/cg_tutorial_chapter0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cs.w3.org/hg/FXTF/raw-file/tip/custom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developer.amd.com/archive/gpu/rendermonkey/pages/default.aspx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The </a:t>
            </a:r>
            <a:r>
              <a:rPr lang="en-US" sz="4600" dirty="0"/>
              <a:t>Graphics Pipeline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dirty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/>
              <a:t>CIS 565 </a:t>
            </a:r>
            <a:r>
              <a:rPr lang="en-US"/>
              <a:t>- </a:t>
            </a:r>
            <a:r>
              <a:rPr lang="en-US" smtClean="0"/>
              <a:t>Fall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5" name="Picture 4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10/29 – Eric </a:t>
            </a:r>
            <a:r>
              <a:rPr lang="en-US" dirty="0" err="1" smtClean="0"/>
              <a:t>Lengyel</a:t>
            </a:r>
            <a:r>
              <a:rPr lang="en-US" dirty="0" smtClean="0"/>
              <a:t> Game Engine Architecture Guest Lecture</a:t>
            </a:r>
          </a:p>
          <a:p>
            <a:pPr eaLnBrk="1" hangingPunct="1"/>
            <a:r>
              <a:rPr lang="en-US" dirty="0" smtClean="0"/>
              <a:t>10/30 – Class in SIG lab</a:t>
            </a:r>
          </a:p>
          <a:p>
            <a:pPr lvl="1"/>
            <a:r>
              <a:rPr lang="en-US" dirty="0" smtClean="0"/>
              <a:t>Instead of class on 10/31</a:t>
            </a:r>
          </a:p>
          <a:p>
            <a:r>
              <a:rPr lang="en-US" dirty="0" smtClean="0"/>
              <a:t>Build vs. </a:t>
            </a:r>
            <a:r>
              <a:rPr lang="en-US" smtClean="0"/>
              <a:t>buy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8762</TotalTime>
  <Words>3783</Words>
  <Application>Microsoft Office PowerPoint</Application>
  <PresentationFormat>On-screen Show (4:3)</PresentationFormat>
  <Paragraphs>1316</Paragraphs>
  <Slides>92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Cozzi, Patrick</cp:lastModifiedBy>
  <cp:revision>104</cp:revision>
  <cp:lastPrinted>2012-10-15T20:01:30Z</cp:lastPrinted>
  <dcterms:created xsi:type="dcterms:W3CDTF">2011-01-14T02:17:40Z</dcterms:created>
  <dcterms:modified xsi:type="dcterms:W3CDTF">2012-11-01T13:27:11Z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